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E80E3-EEB3-421A-BDE6-66669511B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6565DE-4ED9-44D6-9407-8B658CC63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BC7F5-96DB-4FEC-B992-65E359D1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2B904-2D7F-4698-9C7A-35F7E82B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7F54D5-113C-4AB8-AC12-C3103E00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81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26CC8-26AD-44F8-831A-B6F43A67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1B7AF2-1658-4567-931A-496839F69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B851E-5424-4FB7-BE28-63D85344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B1550-C05F-4619-A95B-40038559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F1F2A-70B4-481B-8F2C-900A72CF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3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16ABF-BA9B-4C3D-ACF4-D4D2533EB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8776CA-F6F3-4364-B9D0-734C6DEAB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9E2E3-3EC2-4C40-8B21-1E86C80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98F44-2F55-4E67-B252-2CE8CF5E2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2939E2-1A3F-4DC0-B71B-64EA96F6B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9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82280-DE0F-426B-BA4F-D204A899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109A55-1D95-4FCD-9590-83749DF1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A489A-66E0-46B9-94A2-C169D0C4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1EE53-E8A7-4F6C-81CE-938121DB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AEF3C-DA32-4BD4-AFC4-B72328B6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7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2C054-F4CE-4896-BCB6-E5D7E7C3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5B2C29-DA55-46B9-9FEE-1966475F2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6FB03-0949-4797-B9E7-4CC9BE547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0CD15-4F79-4CB9-B23D-A18C7600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09C2A8-BC96-47E2-96CC-A015BB7E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1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DF610-78B0-4800-8954-94AED4B5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5B6DBB-02B1-4EFD-B999-1B83761A1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7B14D3-EF08-4C4C-A240-777314995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254DE3-3FDE-4851-987C-0B676471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7A8F99-3148-4084-974B-79102860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DB47F6-28F0-4C32-8929-0AE5F19E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4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C6E56-DDE3-4C78-AD23-C81910AF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35DE48-5E0F-4238-A797-182DE83AD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A45703-4AB1-4910-90F3-FF54B8B19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B00A51-A881-4B29-8387-54512180C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BF4EBB-D5AD-492A-B40B-6E5F7EB04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B6C76A-4FA8-4EF4-B936-E853AF24B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F6CFC8-91AA-4052-9FF3-B519B1564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87F583-A601-4559-BBD4-083D43396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1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D4E5B-37BC-4DB9-921D-0CC1551A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346779-31A8-4194-B7A8-9C155DBA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7B8613-026E-4224-BD6D-1A837719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F83A56-9B0C-49E8-813E-430B867B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7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BA506C-B00E-4F4A-833D-E58716CA4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98B312-978B-4EA2-BAA8-1369A7E3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702077-9F2E-4FBC-BD03-75E677EF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2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04991-9D2B-4706-9D5E-CABAD2767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3F78B-338C-43C9-B460-5A04AD06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230831-8A1C-4046-A9DD-D4B6FFAC2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C8AD14-2EFE-4268-8CEE-D7DC634F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0B2E3D-300E-4B3F-83F2-C7B0DFAE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5463E6-5E29-4C3F-824B-3FD46B7D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6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DB881-7D41-4A66-BBB6-A69EA4675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C7545D-64CC-46EB-8C53-D957F473BA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780FF6-07FB-496F-A0AF-FB1CDDEBD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D05DB5-009E-4054-ABA6-901F3442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FD73C-24F0-448F-A88B-593A61ED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FD4F2-74F0-4D6E-8400-E0011CB9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1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7FF57E-4FBB-4D8A-9873-444B7A5D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C83C2B-C3ED-4341-BE4C-6F8EF8457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6C1B0D-ACDB-40D7-98FC-5813EA31D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0734-39A6-4502-9876-A8D5BBC94CB6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4D6881-10A7-4CFF-A798-26606D275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290A14-8140-4AB2-A621-8798B8A26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B068A-A7B0-40B5-9D7D-9EF3C554C5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7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D83A72-C172-41A5-A9A3-BAE4177BC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904522"/>
            <a:ext cx="9545382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5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D0723-E174-4CF6-A839-AA1F924F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1" y="0"/>
            <a:ext cx="11353344" cy="66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029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911B7B-D4EF-4AFF-B40D-9C978504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09" y="351995"/>
            <a:ext cx="9183382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093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68DC25-E2B7-4650-B4CC-BD1220FC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63" y="90852"/>
            <a:ext cx="10371079" cy="66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979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A14293-B571-4D94-A093-1A835D52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5" y="249250"/>
            <a:ext cx="10526710" cy="639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891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6BD83E-B1CA-47CE-AAE4-F9452C39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4" y="193183"/>
            <a:ext cx="11342551" cy="63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806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059372-0EC7-4757-86EA-C22DB810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194811"/>
            <a:ext cx="9478698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38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27DD6E-8064-4FF7-913E-0CFF9721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5" y="104311"/>
            <a:ext cx="9316750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46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3D14A9-D2D1-48A8-97D1-6E53A797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6" y="483733"/>
            <a:ext cx="11643267" cy="54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19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0A04AD-71D5-4D85-8C38-6FF2680F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80" y="104812"/>
            <a:ext cx="10689465" cy="655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462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E63E7A-2824-4064-98C4-BB86D798B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" y="515155"/>
            <a:ext cx="12160373" cy="392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516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7303BD-89B1-4EA9-BDA2-E198F264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20" y="193184"/>
            <a:ext cx="11945609" cy="66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6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A35571-B667-493F-ACF5-B1838AE9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3" y="276444"/>
            <a:ext cx="11484537" cy="581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115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F34306-AEBF-4732-B80A-E5430DD4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50" y="244699"/>
            <a:ext cx="11240916" cy="624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908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9D0CC4-1F57-4D0C-A8DA-4878C1C15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7" y="180303"/>
            <a:ext cx="11962975" cy="540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087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1A2C04-5646-4351-8C4C-F37771A1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53" y="499175"/>
            <a:ext cx="10946348" cy="14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774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4387EA-3997-4427-BE9D-9327E1E5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47" y="0"/>
            <a:ext cx="9192908" cy="5887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FB10D6-606C-4E47-862D-566C85EA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9" y="6061072"/>
            <a:ext cx="8945223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6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0B07C3-9DB0-4C8D-BF86-29692025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228"/>
            <a:ext cx="12191112" cy="64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4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A43F7C-33B9-496A-AC5D-06CF65E2C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204337"/>
            <a:ext cx="9573961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3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D87A7F-202D-4FD1-B975-8DB9AB5F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175758"/>
            <a:ext cx="9783540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45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1A2CCE-E2C5-4060-BB28-1D657625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3" y="20329"/>
            <a:ext cx="10713038" cy="657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66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7144DB-A5FE-42D1-B0ED-C2F7EE91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37653"/>
            <a:ext cx="10012172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93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FB9377-2D44-4787-B5AB-E55CDF45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0" y="209090"/>
            <a:ext cx="10602631" cy="64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9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4E1880-C169-40DA-917B-C5E5653F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4" y="1"/>
            <a:ext cx="10853359" cy="66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2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EB150F-6EBC-4C07-BE0E-3FCF833F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32863"/>
            <a:ext cx="10069330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6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540D0D-F71F-4BBC-9325-54016997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0" y="656822"/>
            <a:ext cx="11566150" cy="49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0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786628-E9E8-40DB-B94F-44F99CC38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3" y="207652"/>
            <a:ext cx="11352377" cy="62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06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D9FC4-6CD9-4B4C-A98B-EA552E84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56679"/>
            <a:ext cx="9564435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58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661ADD-50AC-421A-A454-0A94F0760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0" y="140388"/>
            <a:ext cx="11370115" cy="63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9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12788E-6BB7-4342-B077-D7E7D34A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3" y="132393"/>
            <a:ext cx="11138052" cy="15032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B378AE-BF7E-41F5-BA91-BE1E27EEA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19" y="1754745"/>
            <a:ext cx="10863761" cy="93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15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E46606-ED82-4B62-80F6-11281A89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44" y="-1"/>
            <a:ext cx="8397819" cy="6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8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DE0BEC-0841-49D0-9DBD-ACE9A827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304364"/>
            <a:ext cx="9593014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63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C159FC-F483-4F26-A469-F9294D87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4" y="181967"/>
            <a:ext cx="11858381" cy="15309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3B34FC-3E40-4E88-8F54-A2A5B32A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13" y="1898076"/>
            <a:ext cx="11152554" cy="30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53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BF8DD5-0BE6-475A-BB4C-FB046B4B9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0" y="128789"/>
            <a:ext cx="11689283" cy="534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128616-8315-4674-BC2E-88D86BC4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1" y="34124"/>
            <a:ext cx="9949314" cy="68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4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B4A754-837A-42CD-86BB-B12456957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7" y="821366"/>
            <a:ext cx="11609105" cy="358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0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74A0B7-43D4-49E0-BBCC-357B80A2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13" y="121346"/>
            <a:ext cx="11725475" cy="4721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4E0786-88DD-47EC-B719-28890311A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27" y="4842455"/>
            <a:ext cx="11582060" cy="10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50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B668AB-FE5A-4DD9-B8C6-5D893CEE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0" y="218941"/>
            <a:ext cx="12172015" cy="65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14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6ADFCA-C4D4-4902-A544-7B729ECB5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613969"/>
            <a:ext cx="9535856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69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F47B8B-5020-46A5-B3C7-D8D10B93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437732"/>
            <a:ext cx="966922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90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81A57F-FD31-4C18-BEB6-E435C165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142416"/>
            <a:ext cx="9745435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7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0630C-07A5-4A96-8B90-0C14A0A91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232916"/>
            <a:ext cx="9612066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25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64C603-D896-4E4C-8FDD-9A20CA54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8" y="0"/>
            <a:ext cx="10309142" cy="667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9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4306AF-7BD6-4925-A1E6-3691EB5A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5" y="128790"/>
            <a:ext cx="11971826" cy="42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3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9939EE-B061-419B-9F52-5597F95DB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2" y="218941"/>
            <a:ext cx="11889099" cy="63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84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C6373E-9439-423F-8FB8-9B40F9CB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83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00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AB6A95-AE8D-436E-8193-E35A6A7B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01" y="103997"/>
            <a:ext cx="10198434" cy="17248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3C019C-7716-4197-BE0B-C631239A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0" y="1828891"/>
            <a:ext cx="9164329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A9F5A0-0689-476A-85F4-00FBCA6B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5" y="171073"/>
            <a:ext cx="10316939" cy="64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38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C0C8DD-B6D0-4D19-83F9-D0C04B33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096"/>
            <a:ext cx="12192000" cy="224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08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451BD5-2B8E-4938-B204-F5B2E67E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518706"/>
            <a:ext cx="8840434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9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E9DF49-FE43-474A-8B4E-82DAE0FC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94" y="1983346"/>
            <a:ext cx="11860006" cy="165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88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A7E5D9-1428-4077-91DC-E2BD595D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57" y="0"/>
            <a:ext cx="9700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7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47E607-C0E7-45EB-A25F-121D541A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08" y="206062"/>
            <a:ext cx="11509299" cy="63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4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0279E9-0C60-4012-B32B-D75A37B4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" y="927279"/>
            <a:ext cx="12102955" cy="50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41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E16E55-3BCF-4DCD-AD81-CD89FD4F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6" y="383146"/>
            <a:ext cx="11993047" cy="60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930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DC1712-7418-40FB-8254-48ACA645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1" y="166117"/>
            <a:ext cx="10707148" cy="64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1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204016-6422-499A-A7E3-B7AB52ECA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9047"/>
            <a:ext cx="10393225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1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6B1E8E-BBC8-4923-95C0-92A6A2C4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271022"/>
            <a:ext cx="9859751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1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ABE744-61B5-47F7-AB49-D64A03F8B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46"/>
            <a:ext cx="12056274" cy="551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59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E29B1B-8E41-4B8E-B734-FB1930638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7" y="115910"/>
            <a:ext cx="11186350" cy="64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4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63DFA8-9921-477B-BE8B-F77FDA73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2" y="134514"/>
            <a:ext cx="11311322" cy="660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0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0B0AD3-715C-417D-8C87-B6E9F12A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38" y="721217"/>
            <a:ext cx="11605524" cy="43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67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3D7C48F-ACD6-411B-80E0-9DD69163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45" y="154547"/>
            <a:ext cx="11789356" cy="55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2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42EB2B-D1AB-4FAF-8691-D55FC3B7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532996"/>
            <a:ext cx="9535856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2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DB74E4-F394-400F-AFFA-515D9885F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04" y="862885"/>
            <a:ext cx="12168231" cy="5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13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4C5FBF-AD51-4E55-8B14-64CF73652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840"/>
            <a:ext cx="11938715" cy="32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2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60F460-9197-4293-95B1-466F93D0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40" y="99548"/>
            <a:ext cx="9812119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04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EE7ED2-65DF-47C6-9F53-A0B0ADAD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92" y="231819"/>
            <a:ext cx="11003704" cy="624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56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80B4E1-0151-4E6D-9D28-BAD8F6C60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" y="360609"/>
            <a:ext cx="11835084" cy="54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2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37A53-A9CD-4FB5-AD69-82369C2F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0" y="463639"/>
            <a:ext cx="11770599" cy="45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2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817382-9B35-4271-ABDA-D05FB23F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" y="734096"/>
            <a:ext cx="12136559" cy="53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038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1F6C4B-EB10-4A7B-8253-CB15203B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43" y="0"/>
            <a:ext cx="9744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22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37C455-05A8-4EF9-8C02-D1113C33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5" y="130615"/>
            <a:ext cx="10715222" cy="660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64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085496-CB7A-412B-BEF1-FAE5B23BA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275785"/>
            <a:ext cx="9793067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3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1B00E2-0504-44ED-8C47-20F92C0E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8574"/>
            <a:ext cx="9202434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21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FE066A-0AFA-46DB-9B88-56926A9A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332943"/>
            <a:ext cx="9173855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84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536848-8E8F-499E-ADFD-5923BA96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242443"/>
            <a:ext cx="9069066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0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1D8B93-352D-4E6A-BCFF-3C1681A3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85" y="128789"/>
            <a:ext cx="10680287" cy="64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40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FA2919-0961-43BC-A44F-C8FE7F8F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4" y="0"/>
            <a:ext cx="11282291" cy="66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43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F4BF76-003E-4A0C-9124-40FBA8DA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228153"/>
            <a:ext cx="9774014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2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48EF7D-666E-4BED-9CCA-450B0A20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62" y="110080"/>
            <a:ext cx="9558098" cy="632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10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5411C7-D30C-45E7-B5F9-46BC7919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9" y="1674253"/>
            <a:ext cx="11906262" cy="271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76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7209BC-16D2-4928-8310-E7137FF5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78" y="251692"/>
            <a:ext cx="10929938" cy="31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67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EA626A-3843-4BA5-AD31-62C48AEF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599680"/>
            <a:ext cx="8973802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234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F711D3-C9BF-4A4C-938C-0DC68E2D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613969"/>
            <a:ext cx="9354856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135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6B06FC-97A3-421F-A9A8-2C00A70F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85258"/>
            <a:ext cx="9631119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32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71693D-F5AB-486C-97FA-BBC5D19B2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80495"/>
            <a:ext cx="9107171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29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E3B85F-8F17-4A03-9D85-B973133D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63" y="224171"/>
            <a:ext cx="10354592" cy="63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761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9CE4F9-78A1-4A1D-99D2-FE6902401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466"/>
            <a:ext cx="11502930" cy="208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074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2C7EA4-DC22-4E6D-B2E9-49708C2D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413916"/>
            <a:ext cx="9135750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51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5C9ECB-B518-41D2-9611-319968DA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7" y="386366"/>
            <a:ext cx="11700418" cy="62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40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501575-7405-4A72-999A-B5CE08079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682"/>
            <a:ext cx="12098664" cy="12186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220142-A311-4A76-9E84-B247BE8F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07" y="1398242"/>
            <a:ext cx="11698130" cy="2277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6E42F9-1496-4A15-9FF7-E2925D1AA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9" y="3675642"/>
            <a:ext cx="10383332" cy="30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50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00638A-BF85-4E32-9FB2-499A272D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0" y="257577"/>
            <a:ext cx="10787582" cy="6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46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833EBA-5546-4725-9FB8-8A280CE4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57" y="283336"/>
            <a:ext cx="11509233" cy="44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278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BF889A-8C40-4152-8A6D-0A6D8252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" y="1131671"/>
            <a:ext cx="12157248" cy="239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88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050C1F-B85A-4B5B-9D18-B156E22AC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756" y="0"/>
            <a:ext cx="3964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41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93E640-BB7C-4165-87A2-C996492E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8" y="1300767"/>
            <a:ext cx="11589434" cy="280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408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BAC2606-E1C9-4F8E-B798-20BD1E43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56" y="396530"/>
            <a:ext cx="10981371" cy="2874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D9AA51-34CF-4CF2-9B2F-F075B6E4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50" y="3586768"/>
            <a:ext cx="11442250" cy="15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6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E42264-6FD3-42B8-AD32-132E9EBB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6" y="0"/>
            <a:ext cx="11953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827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2BA1BC-276A-4F0F-9D27-9D2294F9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366285"/>
            <a:ext cx="9859751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69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587361-0D87-4CEE-B4D6-2C409F65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1" y="321972"/>
            <a:ext cx="11439912" cy="62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803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FD1708-A3FE-4B72-AA70-246670FF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4" y="145804"/>
            <a:ext cx="10114088" cy="14387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CE6990-1905-4C30-B145-869A0ACD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62" y="1623056"/>
            <a:ext cx="10255756" cy="509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FF3126-EFB3-48E3-AC7E-A2CD62B0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1" y="165936"/>
            <a:ext cx="11905043" cy="2783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84F0B6-A2BB-455B-9E8C-A1053FE0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1" y="2949260"/>
            <a:ext cx="10356486" cy="39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290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C24BA-CBC1-4DC1-B738-13FBCBFC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37" y="738763"/>
            <a:ext cx="10949036" cy="16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458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2CD27C-4476-462E-B315-ADED3637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68" y="442495"/>
            <a:ext cx="7078063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57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03F150-C4A5-4E96-B28D-02BEF396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3" y="57056"/>
            <a:ext cx="10719486" cy="831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44AA26-B9A0-432D-B71A-E4385F42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7" y="1049509"/>
            <a:ext cx="9483435" cy="575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462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F41675-5D4C-41B2-9AFD-D22B76B3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02" y="334851"/>
            <a:ext cx="11401963" cy="61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444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64EF48-27E4-43E5-B90B-AAD95C3D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42" y="193183"/>
            <a:ext cx="10951211" cy="6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009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12CBDC-A168-43B9-90F3-8EAFF971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24" y="502276"/>
            <a:ext cx="11566687" cy="579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526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C1B916-96EE-4604-8144-66D8F5DC5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1" y="283335"/>
            <a:ext cx="11435830" cy="46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570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584246-B7F0-4275-AD9F-11AE0B41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99" y="231820"/>
            <a:ext cx="11258955" cy="64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745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3956AE-96F9-4211-84C9-CE5D7DD8B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5" y="425003"/>
            <a:ext cx="11798227" cy="59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653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DE4F4C-6F7B-4E66-9037-B569446C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00" y="502277"/>
            <a:ext cx="11703999" cy="46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67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0</Words>
  <Application>Microsoft Office PowerPoint</Application>
  <PresentationFormat>와이드스크린</PresentationFormat>
  <Paragraphs>0</Paragraphs>
  <Slides>113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</cp:revision>
  <dcterms:created xsi:type="dcterms:W3CDTF">2024-04-15T09:57:19Z</dcterms:created>
  <dcterms:modified xsi:type="dcterms:W3CDTF">2024-04-15T11:38:03Z</dcterms:modified>
</cp:coreProperties>
</file>